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58" y="-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5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72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29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53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4912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00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05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8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31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6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1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91302-53D7-4B73-B9C8-8F719BAC4243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FFE77-BCDA-46C6-8BB0-DEC7E1536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6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 txBox="1">
            <a:spLocks/>
          </p:cNvSpPr>
          <p:nvPr/>
        </p:nvSpPr>
        <p:spPr>
          <a:xfrm>
            <a:off x="2123728" y="96036"/>
            <a:ext cx="66350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Site internet</a:t>
            </a:r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" y="0"/>
            <a:ext cx="2635633" cy="134048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107504" y="1268760"/>
            <a:ext cx="8856984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682070" y="1835532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Design du site vitrine : validation de 2 modèles – choix définitif en fonction du logo retenu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677824" y="3100318"/>
            <a:ext cx="7040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Logo : choix d’une maquette –&gt; affinage et déclinaison couleur à venir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679514" y="3635732"/>
            <a:ext cx="526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Contenu : finalisés – relecture par les nœuds et WP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691680" y="4139788"/>
            <a:ext cx="4313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ym typeface="Wingdings" panose="05000000000000000000" pitchFamily="2" charset="2"/>
              </a:rPr>
              <a:t> </a:t>
            </a:r>
            <a:r>
              <a:rPr lang="fr-FR" b="1" dirty="0" smtClean="0"/>
              <a:t>Phase de développement en démarrage </a:t>
            </a:r>
            <a:endParaRPr lang="fr-FR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1677824" y="2546320"/>
            <a:ext cx="3906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Déclinaison des versions responsives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2987824" y="5643825"/>
            <a:ext cx="56886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fr-FR" sz="1400" i="1" dirty="0" smtClean="0"/>
              <a:t>Stockage </a:t>
            </a:r>
            <a:r>
              <a:rPr lang="fr-FR" sz="1400" i="1" dirty="0"/>
              <a:t>de logiciels de traitement d’images développés par les laboratoires de FLI </a:t>
            </a:r>
            <a:r>
              <a:rPr lang="fr-FR" sz="1400" i="1" dirty="0" smtClean="0"/>
              <a:t>+ mise à disposition</a:t>
            </a:r>
          </a:p>
          <a:p>
            <a:pPr marL="285750" lvl="0" indent="-285750">
              <a:buFontTx/>
              <a:buChar char="-"/>
            </a:pPr>
            <a:r>
              <a:rPr lang="fr-FR" sz="1400" i="1" dirty="0" smtClean="0"/>
              <a:t>Appel </a:t>
            </a:r>
            <a:r>
              <a:rPr lang="fr-FR" sz="1400" i="1" dirty="0"/>
              <a:t>d’offre des WP </a:t>
            </a:r>
            <a:endParaRPr lang="fr-FR" sz="1400" i="1" dirty="0" smtClean="0"/>
          </a:p>
          <a:p>
            <a:pPr marL="285750" lvl="0" indent="-285750">
              <a:buFontTx/>
              <a:buChar char="-"/>
            </a:pPr>
            <a:r>
              <a:rPr lang="fr-FR" sz="1400" i="1" dirty="0" smtClean="0"/>
              <a:t>Animation scientifique des WP : position </a:t>
            </a:r>
            <a:r>
              <a:rPr lang="fr-FR" sz="1400" i="1" dirty="0" err="1" smtClean="0"/>
              <a:t>paper</a:t>
            </a:r>
            <a:r>
              <a:rPr lang="fr-FR" sz="1400" i="1" dirty="0" smtClean="0"/>
              <a:t> et appel à abstract</a:t>
            </a:r>
          </a:p>
          <a:p>
            <a:pPr marL="285750" lvl="0" indent="-285750">
              <a:buFontTx/>
              <a:buChar char="-"/>
            </a:pPr>
            <a:endParaRPr lang="fr-FR" sz="1400" i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1691680" y="5209455"/>
            <a:ext cx="26800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i="1" dirty="0" smtClean="0"/>
              <a:t>3 nouveaux points à discuter : </a:t>
            </a:r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315835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 txBox="1">
            <a:spLocks/>
          </p:cNvSpPr>
          <p:nvPr/>
        </p:nvSpPr>
        <p:spPr>
          <a:xfrm>
            <a:off x="2123728" y="96036"/>
            <a:ext cx="66350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Site intranet</a:t>
            </a:r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" y="0"/>
            <a:ext cx="2635633" cy="134048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107504" y="1268760"/>
            <a:ext cx="8856984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683568" y="1779781"/>
            <a:ext cx="77512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Recueil des besoins utilisateurs:</a:t>
            </a:r>
          </a:p>
          <a:p>
            <a:pPr lvl="0"/>
            <a:r>
              <a:rPr lang="fr-FR" dirty="0" smtClean="0"/>
              <a:t>	Dépôt </a:t>
            </a:r>
            <a:r>
              <a:rPr lang="fr-FR" dirty="0"/>
              <a:t>de documents</a:t>
            </a:r>
          </a:p>
          <a:p>
            <a:pPr lvl="0"/>
            <a:r>
              <a:rPr lang="fr-FR" dirty="0" smtClean="0"/>
              <a:t>	Discussion/forum</a:t>
            </a:r>
            <a:endParaRPr lang="fr-FR" dirty="0"/>
          </a:p>
          <a:p>
            <a:pPr lvl="0"/>
            <a:r>
              <a:rPr lang="fr-FR" dirty="0" smtClean="0"/>
              <a:t>	Plateforme </a:t>
            </a:r>
            <a:r>
              <a:rPr lang="fr-FR" dirty="0"/>
              <a:t>d’échanges de personnel en formation </a:t>
            </a:r>
            <a:r>
              <a:rPr lang="fr-FR" dirty="0" smtClean="0"/>
              <a:t>+ places disponibles</a:t>
            </a:r>
            <a:endParaRPr lang="fr-FR" dirty="0"/>
          </a:p>
          <a:p>
            <a:pPr lvl="0"/>
            <a:r>
              <a:rPr lang="fr-FR" dirty="0" smtClean="0"/>
              <a:t>	Outils </a:t>
            </a:r>
            <a:r>
              <a:rPr lang="fr-FR" dirty="0"/>
              <a:t>de </a:t>
            </a:r>
            <a:r>
              <a:rPr lang="fr-FR" dirty="0" err="1"/>
              <a:t>reporting</a:t>
            </a:r>
            <a:endParaRPr lang="fr-FR" dirty="0"/>
          </a:p>
          <a:p>
            <a:pPr lvl="0"/>
            <a:r>
              <a:rPr lang="fr-FR" dirty="0" smtClean="0"/>
              <a:t>	</a:t>
            </a:r>
            <a:r>
              <a:rPr lang="fr-FR" i="1" dirty="0" smtClean="0"/>
              <a:t>Outils </a:t>
            </a:r>
            <a:r>
              <a:rPr lang="fr-FR" i="1" dirty="0"/>
              <a:t>de gestion des plateformes  (hors cadre FLI mais à réfléchir)</a:t>
            </a:r>
          </a:p>
          <a:p>
            <a:pPr lvl="0"/>
            <a:r>
              <a:rPr lang="fr-FR" dirty="0" smtClean="0"/>
              <a:t>	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Simple </a:t>
            </a:r>
            <a:r>
              <a:rPr lang="fr-FR" dirty="0"/>
              <a:t>d’utilisation</a:t>
            </a:r>
          </a:p>
          <a:p>
            <a:pPr lvl="0"/>
            <a:r>
              <a:rPr lang="fr-FR" dirty="0" smtClean="0"/>
              <a:t>	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Activité </a:t>
            </a:r>
            <a:r>
              <a:rPr lang="fr-FR" dirty="0"/>
              <a:t>d’attribution des droits légère à gérer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873932" y="5589240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Réunion technique avec prestataire et DSI Inserm : </a:t>
            </a:r>
            <a:r>
              <a:rPr lang="fr-FR" dirty="0" smtClean="0"/>
              <a:t>contraintes d’hébergement, </a:t>
            </a:r>
            <a:r>
              <a:rPr lang="fr-FR" dirty="0" err="1" smtClean="0"/>
              <a:t>dév</a:t>
            </a:r>
            <a:r>
              <a:rPr lang="fr-FR" dirty="0" smtClean="0"/>
              <a:t> plateforme et livraison, phases de tests, accès sécurisé de l’intranet, fonctionnalités etc..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801924" y="4293096"/>
            <a:ext cx="8327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Test de l’outil mis à disposition par la DSI Inserm : en cours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	 répond aux 2 premiers besoins exprimés</a:t>
            </a:r>
          </a:p>
          <a:p>
            <a:r>
              <a:rPr lang="fr-FR" dirty="0">
                <a:sym typeface="Wingdings" panose="05000000000000000000" pitchFamily="2" charset="2"/>
              </a:rPr>
              <a:t>	</a:t>
            </a:r>
            <a:r>
              <a:rPr lang="fr-FR" dirty="0" smtClean="0">
                <a:sym typeface="Wingdings" panose="05000000000000000000" pitchFamily="2" charset="2"/>
              </a:rPr>
              <a:t> pas de développement possible pour les autres fonctionnalités souhaitées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1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 txBox="1">
            <a:spLocks/>
          </p:cNvSpPr>
          <p:nvPr/>
        </p:nvSpPr>
        <p:spPr>
          <a:xfrm>
            <a:off x="2123728" y="96036"/>
            <a:ext cx="66350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Workshop US</a:t>
            </a:r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" y="0"/>
            <a:ext cx="2635633" cy="134048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107504" y="1268760"/>
            <a:ext cx="8856984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179512" y="2020198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Date retenue : 14 novembre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23810" y="2668270"/>
            <a:ext cx="231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Lieu : </a:t>
            </a:r>
            <a:r>
              <a:rPr lang="fr-FR" dirty="0" err="1" smtClean="0"/>
              <a:t>Aviesan</a:t>
            </a:r>
            <a:r>
              <a:rPr lang="fr-FR" dirty="0" smtClean="0"/>
              <a:t>, Paris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40398" y="3429000"/>
            <a:ext cx="886524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Programme en cours de finalisation (prochaine réunion le </a:t>
            </a:r>
            <a:r>
              <a:rPr lang="fr-FR" dirty="0"/>
              <a:t>6</a:t>
            </a:r>
            <a:r>
              <a:rPr lang="fr-FR" dirty="0" smtClean="0"/>
              <a:t> juin)</a:t>
            </a:r>
          </a:p>
          <a:p>
            <a:pPr lvl="0"/>
            <a:r>
              <a:rPr lang="fr-FR" dirty="0" smtClean="0"/>
              <a:t>	4 sessions : </a:t>
            </a:r>
          </a:p>
          <a:p>
            <a:pPr lvl="0"/>
            <a:r>
              <a:rPr lang="fr-FR" b="1" dirty="0"/>
              <a:t>	</a:t>
            </a:r>
            <a:r>
              <a:rPr lang="fr-FR" b="1" dirty="0" smtClean="0"/>
              <a:t>	Ultrasons </a:t>
            </a:r>
            <a:r>
              <a:rPr lang="fr-FR" b="1" dirty="0"/>
              <a:t>thérapeutiques</a:t>
            </a:r>
            <a:endParaRPr lang="fr-FR" dirty="0"/>
          </a:p>
          <a:p>
            <a:pPr lvl="0"/>
            <a:r>
              <a:rPr lang="fr-FR" b="1" dirty="0" smtClean="0"/>
              <a:t>		Ultrasons diagnostics </a:t>
            </a:r>
          </a:p>
          <a:p>
            <a:pPr lvl="0"/>
            <a:r>
              <a:rPr lang="fr-FR" b="1" dirty="0"/>
              <a:t>	</a:t>
            </a:r>
            <a:r>
              <a:rPr lang="fr-FR" b="1" dirty="0" smtClean="0"/>
              <a:t>	Acquisition </a:t>
            </a:r>
            <a:r>
              <a:rPr lang="fr-FR" b="1" dirty="0"/>
              <a:t>et traitement du signal</a:t>
            </a:r>
            <a:endParaRPr lang="fr-FR" dirty="0"/>
          </a:p>
          <a:p>
            <a:pPr lvl="0"/>
            <a:r>
              <a:rPr lang="fr-FR" b="1" dirty="0" smtClean="0"/>
              <a:t>		Nouveaux </a:t>
            </a:r>
            <a:r>
              <a:rPr lang="fr-FR" b="1" dirty="0"/>
              <a:t>agents de </a:t>
            </a:r>
            <a:r>
              <a:rPr lang="fr-FR" b="1" dirty="0" smtClean="0"/>
              <a:t>contraste</a:t>
            </a:r>
          </a:p>
          <a:p>
            <a:pPr lvl="0"/>
            <a:r>
              <a:rPr lang="fr-FR" b="1" dirty="0" smtClean="0"/>
              <a:t>	</a:t>
            </a:r>
            <a:r>
              <a:rPr lang="fr-FR" dirty="0" smtClean="0"/>
              <a:t>1 table ronde</a:t>
            </a:r>
          </a:p>
          <a:p>
            <a:pPr lvl="0"/>
            <a:r>
              <a:rPr lang="fr-FR" b="1" dirty="0" smtClean="0"/>
              <a:t>	Des </a:t>
            </a:r>
            <a:r>
              <a:rPr lang="fr-FR" b="1" dirty="0" err="1" smtClean="0"/>
              <a:t>méthodologistes</a:t>
            </a:r>
            <a:r>
              <a:rPr lang="fr-FR" b="1" dirty="0" smtClean="0"/>
              <a:t>, des cliniciens et des industriels</a:t>
            </a:r>
          </a:p>
          <a:p>
            <a:pPr lvl="0"/>
            <a:r>
              <a:rPr lang="fr-FR" dirty="0"/>
              <a:t>	</a:t>
            </a:r>
            <a:r>
              <a:rPr lang="fr-FR" dirty="0" smtClean="0"/>
              <a:t>technologies de pointe &amp; émergentes, applications cliniques, attentes des cliniciens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1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 txBox="1">
            <a:spLocks/>
          </p:cNvSpPr>
          <p:nvPr/>
        </p:nvSpPr>
        <p:spPr>
          <a:xfrm>
            <a:off x="2123728" y="96036"/>
            <a:ext cx="66350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err="1" smtClean="0"/>
              <a:t>Bruker</a:t>
            </a:r>
            <a:r>
              <a:rPr lang="fr-FR" dirty="0" smtClean="0"/>
              <a:t> (1)</a:t>
            </a:r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" y="0"/>
            <a:ext cx="2635633" cy="134048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107504" y="1268760"/>
            <a:ext cx="8856984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26085" y="2492896"/>
            <a:ext cx="82192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b="1" u="sng" dirty="0" smtClean="0"/>
              <a:t>Rappel </a:t>
            </a:r>
            <a:r>
              <a:rPr lang="fr-FR" b="1" u="sng" dirty="0"/>
              <a:t> </a:t>
            </a:r>
            <a:r>
              <a:rPr lang="fr-FR" b="1" u="sng" dirty="0" smtClean="0"/>
              <a:t>:</a:t>
            </a:r>
          </a:p>
          <a:p>
            <a:pPr lvl="0"/>
            <a:endParaRPr lang="fr-FR" dirty="0" smtClean="0"/>
          </a:p>
          <a:p>
            <a:pPr marL="285750" lvl="0" indent="-285750">
              <a:buFontTx/>
              <a:buChar char="-"/>
            </a:pPr>
            <a:r>
              <a:rPr lang="fr-FR" dirty="0" smtClean="0"/>
              <a:t>FLI </a:t>
            </a:r>
            <a:r>
              <a:rPr lang="fr-FR" dirty="0"/>
              <a:t>mettra en place un accord </a:t>
            </a:r>
            <a:r>
              <a:rPr lang="fr-FR" dirty="0" smtClean="0"/>
              <a:t>cadre</a:t>
            </a:r>
          </a:p>
          <a:p>
            <a:pPr marL="285750" lvl="0" indent="-285750">
              <a:buFontTx/>
              <a:buChar char="-"/>
            </a:pPr>
            <a:endParaRPr lang="fr-FR" dirty="0"/>
          </a:p>
          <a:p>
            <a:pPr marL="285750" lvl="0" indent="-285750">
              <a:buFontTx/>
              <a:buChar char="-"/>
            </a:pPr>
            <a:r>
              <a:rPr lang="fr-FR" dirty="0" smtClean="0"/>
              <a:t>Chaque </a:t>
            </a:r>
            <a:r>
              <a:rPr lang="fr-FR" dirty="0"/>
              <a:t>plateforme devra contracter par la suite individuellement avec </a:t>
            </a:r>
            <a:r>
              <a:rPr lang="fr-FR" dirty="0" err="1" smtClean="0"/>
              <a:t>Bruker</a:t>
            </a:r>
            <a:endParaRPr lang="fr-FR" dirty="0" smtClean="0"/>
          </a:p>
          <a:p>
            <a:pPr marL="285750" lvl="0" indent="-285750">
              <a:buFontTx/>
              <a:buChar char="-"/>
            </a:pPr>
            <a:endParaRPr lang="fr-FR" dirty="0"/>
          </a:p>
          <a:p>
            <a:pPr lvl="0"/>
            <a:r>
              <a:rPr lang="fr-FR" dirty="0" smtClean="0"/>
              <a:t>-     L’accord </a:t>
            </a:r>
            <a:r>
              <a:rPr lang="fr-FR" dirty="0"/>
              <a:t>cadre sera utilisable au moment des renouvellements de contrat de chaque équipement</a:t>
            </a:r>
          </a:p>
          <a:p>
            <a:r>
              <a:rPr lang="fr-FR" dirty="0"/>
              <a:t> </a:t>
            </a:r>
            <a:endParaRPr lang="fr-FR" dirty="0" smtClean="0"/>
          </a:p>
          <a:p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7385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 txBox="1">
            <a:spLocks/>
          </p:cNvSpPr>
          <p:nvPr/>
        </p:nvSpPr>
        <p:spPr>
          <a:xfrm>
            <a:off x="2123728" y="96036"/>
            <a:ext cx="66350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err="1" smtClean="0"/>
              <a:t>Bruker</a:t>
            </a:r>
            <a:r>
              <a:rPr lang="fr-FR" dirty="0" smtClean="0"/>
              <a:t> (2)</a:t>
            </a:r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" y="0"/>
            <a:ext cx="2635633" cy="1340485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107504" y="1268760"/>
            <a:ext cx="8856984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26368" y="1700808"/>
            <a:ext cx="8219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 </a:t>
            </a:r>
          </a:p>
        </p:txBody>
      </p:sp>
      <p:sp>
        <p:nvSpPr>
          <p:cNvPr id="2" name="Rectangle 1"/>
          <p:cNvSpPr/>
          <p:nvPr/>
        </p:nvSpPr>
        <p:spPr>
          <a:xfrm>
            <a:off x="691480" y="1484784"/>
            <a:ext cx="78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 smtClean="0"/>
              <a:t>Points de discussion avec </a:t>
            </a:r>
            <a:r>
              <a:rPr lang="fr-FR" b="1" u="sng" dirty="0" err="1" smtClean="0"/>
              <a:t>Bruker</a:t>
            </a:r>
            <a:r>
              <a:rPr lang="fr-FR" b="1" u="sng" dirty="0" smtClean="0"/>
              <a:t>  (réunion à venir 10/6):</a:t>
            </a:r>
          </a:p>
          <a:p>
            <a:endParaRPr lang="fr-FR" u="sng" dirty="0" smtClean="0"/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3 visites préventives par an par machine, avec un système de tickets basculants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/>
              <a:t>Stock de pièces détachées (identification des pièces communes</a:t>
            </a:r>
            <a:r>
              <a:rPr lang="fr-FR" dirty="0" smtClean="0"/>
              <a:t>)</a:t>
            </a:r>
            <a:endParaRPr lang="fr-FR" sz="2000" dirty="0">
              <a:solidFill>
                <a:srgbClr val="000000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0000"/>
                </a:solidFill>
              </a:rPr>
              <a:t>La maintenance préventive et corrective de la tête froide lorsque cela est pertinent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Un ingénieur application dédié FLI  + système de tickets 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Accès simplifié aux ingénieurs allemands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Formation à la demande (recueil des besoins utilisateurs)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Adaptation des logiciels (recueil propositions utilisateurs)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Re-négocier</a:t>
            </a:r>
            <a:r>
              <a:rPr lang="fr-FR" dirty="0" smtClean="0"/>
              <a:t> le co-financement d’étudiants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</p:txBody>
      </p:sp>
      <p:sp>
        <p:nvSpPr>
          <p:cNvPr id="3" name="Parenthèse ouvrante 2"/>
          <p:cNvSpPr/>
          <p:nvPr/>
        </p:nvSpPr>
        <p:spPr>
          <a:xfrm>
            <a:off x="691480" y="2348880"/>
            <a:ext cx="45719" cy="158417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 rot="16200000">
            <a:off x="-296434" y="2887554"/>
            <a:ext cx="1422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Maintenance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266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196</Words>
  <Application>Microsoft Office PowerPoint</Application>
  <PresentationFormat>Affichage à l'écran (4:3)</PresentationFormat>
  <Paragraphs>66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ARNAUD Camille</dc:creator>
  <cp:lastModifiedBy>TREBOSSEN Regine</cp:lastModifiedBy>
  <cp:revision>14</cp:revision>
  <cp:lastPrinted>2014-05-26T13:12:54Z</cp:lastPrinted>
  <dcterms:created xsi:type="dcterms:W3CDTF">2014-05-26T09:13:25Z</dcterms:created>
  <dcterms:modified xsi:type="dcterms:W3CDTF">2014-06-03T16:08:37Z</dcterms:modified>
</cp:coreProperties>
</file>